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304" r:id="rId5"/>
    <p:sldId id="305" r:id="rId6"/>
    <p:sldId id="306" r:id="rId7"/>
    <p:sldId id="257" r:id="rId8"/>
    <p:sldId id="281" r:id="rId9"/>
    <p:sldId id="288" r:id="rId10"/>
    <p:sldId id="289" r:id="rId11"/>
    <p:sldId id="290" r:id="rId12"/>
    <p:sldId id="263" r:id="rId13"/>
    <p:sldId id="264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66" r:id="rId27"/>
    <p:sldId id="267" r:id="rId28"/>
    <p:sldId id="268" r:id="rId29"/>
    <p:sldId id="269" r:id="rId30"/>
    <p:sldId id="270" r:id="rId31"/>
    <p:sldId id="271" r:id="rId32"/>
    <p:sldId id="291" r:id="rId33"/>
    <p:sldId id="273" r:id="rId34"/>
    <p:sldId id="274" r:id="rId35"/>
    <p:sldId id="275" r:id="rId36"/>
    <p:sldId id="276" r:id="rId37"/>
    <p:sldId id="272" r:id="rId38"/>
    <p:sldId id="278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9DDB-8DBF-45A1-8A53-0E2C48C72952}" type="datetimeFigureOut">
              <a:rPr lang="fr-BE" smtClean="0"/>
              <a:pPr/>
              <a:t>21/06/2017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3E233-55B0-4B66-9904-62F028FE10C6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4978"/>
            <a:ext cx="8229600" cy="42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3611"/>
            <a:ext cx="8229600" cy="38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9062"/>
            <a:ext cx="8229600" cy="38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8221"/>
            <a:ext cx="8229600" cy="45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9630"/>
            <a:ext cx="8229600" cy="43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8037" y="2105025"/>
            <a:ext cx="2447925" cy="2647950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BE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806489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14951" r="27129" b="10272"/>
          <a:stretch>
            <a:fillRect/>
          </a:stretch>
        </p:blipFill>
        <p:spPr bwMode="auto">
          <a:xfrm>
            <a:off x="1691680" y="1268760"/>
            <a:ext cx="544196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14951" r="27129" b="10272"/>
          <a:stretch>
            <a:fillRect/>
          </a:stretch>
        </p:blipFill>
        <p:spPr bwMode="auto">
          <a:xfrm>
            <a:off x="1691680" y="1196751"/>
            <a:ext cx="5544616" cy="54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22906" r="26135" b="38910"/>
          <a:stretch>
            <a:fillRect/>
          </a:stretch>
        </p:blipFill>
        <p:spPr bwMode="auto">
          <a:xfrm>
            <a:off x="323020" y="1340768"/>
            <a:ext cx="88209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4" name="Picture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0" y="2749867"/>
            <a:ext cx="5760720" cy="135826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0870"/>
            <a:ext cx="8229600" cy="42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27679" r="27129" b="11863"/>
          <a:stretch>
            <a:fillRect/>
          </a:stretch>
        </p:blipFill>
        <p:spPr bwMode="auto">
          <a:xfrm>
            <a:off x="1619672" y="1196752"/>
            <a:ext cx="6639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4" name="Picture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0" y="1684337"/>
            <a:ext cx="5760720" cy="348932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08" t="13360" r="50994" b="13454"/>
          <a:stretch>
            <a:fillRect/>
          </a:stretch>
        </p:blipFill>
        <p:spPr bwMode="auto">
          <a:xfrm>
            <a:off x="2339751" y="1196751"/>
            <a:ext cx="4282911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994" t="13360" r="15197" b="11863"/>
          <a:stretch>
            <a:fillRect/>
          </a:stretch>
        </p:blipFill>
        <p:spPr bwMode="auto">
          <a:xfrm>
            <a:off x="2627784" y="1124743"/>
            <a:ext cx="4104456" cy="567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771800" y="2492896"/>
            <a:ext cx="38884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03" t="18133" r="52983" b="8681"/>
          <a:stretch>
            <a:fillRect/>
          </a:stretch>
        </p:blipFill>
        <p:spPr bwMode="auto">
          <a:xfrm>
            <a:off x="2411760" y="1196752"/>
            <a:ext cx="4032448" cy="56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</a:t>
            </a:r>
            <a:endParaRPr lang="fr-BE" dirty="0"/>
          </a:p>
        </p:txBody>
      </p:sp>
      <p:pic>
        <p:nvPicPr>
          <p:cNvPr id="5" name="Picture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0" y="292417"/>
            <a:ext cx="5760720" cy="627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22304"/>
            <a:ext cx="8229600" cy="348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9578"/>
            <a:ext cx="8229600" cy="42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3741"/>
            <a:ext cx="8229600" cy="4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0087"/>
            <a:ext cx="8229600" cy="446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0870"/>
            <a:ext cx="8229600" cy="42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6054"/>
            <a:ext cx="8229600" cy="423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0870"/>
            <a:ext cx="8229600" cy="450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7149"/>
            <a:ext cx="8229600" cy="38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1347"/>
            <a:ext cx="8229600" cy="39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8175"/>
            <a:ext cx="8229600" cy="37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1128"/>
            <a:ext cx="8229600" cy="380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9771"/>
            <a:ext cx="8229600" cy="380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9082"/>
            <a:ext cx="8229600" cy="39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6836"/>
            <a:ext cx="8229600" cy="393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8560"/>
            <a:ext cx="8229600" cy="408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7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4335"/>
            <a:ext cx="8229600" cy="41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7079"/>
            <a:ext cx="8229600" cy="40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4811"/>
            <a:ext cx="8229600" cy="44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4732"/>
            <a:ext cx="8229600" cy="359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58734"/>
            <a:ext cx="8229600" cy="340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48</Words>
  <Application>Microsoft Office PowerPoint</Application>
  <PresentationFormat>On-screen Show (4:3)</PresentationFormat>
  <Paragraphs>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Agrément en tant qu’IES</vt:lpstr>
      <vt:lpstr>Agrément en tant qu’IES</vt:lpstr>
      <vt:lpstr>Agrément en tant qu’IES</vt:lpstr>
      <vt:lpstr>Agrément en tant qu’IES</vt:lpstr>
      <vt:lpstr>Agrément en tant qu’IES</vt:lpstr>
      <vt:lpstr>Agrément en tant qu’IES</vt:lpstr>
      <vt:lpstr>Agrément en tant qu’IES</vt:lpstr>
      <vt:lpstr>Agrément en tant qu’IES</vt:lpstr>
      <vt:lpstr>Agrément en tant qu’IES</vt:lpstr>
      <vt:lpstr>Agrément en tant qu’IES</vt:lpstr>
      <vt:lpstr>Agrément en tant qu’IES</vt:lpstr>
      <vt:lpstr>Agrément en tant qu’IES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36665</dc:creator>
  <cp:lastModifiedBy>PCN</cp:lastModifiedBy>
  <cp:revision>34</cp:revision>
  <dcterms:created xsi:type="dcterms:W3CDTF">2016-12-02T12:30:52Z</dcterms:created>
  <dcterms:modified xsi:type="dcterms:W3CDTF">2017-06-21T09:20:22Z</dcterms:modified>
</cp:coreProperties>
</file>